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F21A-5B59-480A-88A0-384E2738D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A6275-020A-42AB-97F0-9E339EA7F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5F8A9-C41A-4823-83D7-AACFBABB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03FDE-D2A3-4094-BD25-CDE79D36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215D8-EC6C-45E0-B7F7-E3A16B79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15ED-9FDD-453B-B923-15F4B313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63071-AF24-4AFC-ADED-7FE487504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0CDED-80CC-4328-B50B-4AF3B3C4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DC76C-A80F-4BCF-AF3C-2A831FF8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DCCD1-A862-4463-A2CA-E6EB22A9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62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78E39-1DA0-4612-B033-6F28E5584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B2D3B-F93E-4FB7-99FA-FEC9EFFDE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33850-1B1C-414B-AD95-39275EEF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EDAF1-ABBE-489C-95DB-1E10C206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2CD94-943D-4944-A2F3-C34995D1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6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6601-52DF-437B-9D22-712F17EC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ADADC-5BD2-4A4E-9B41-525754E8F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45D9-7414-4AE7-853E-48E6C136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18193-4C30-4698-8C44-6260AD1D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AF23-CE74-4D4F-9B13-C3F34BAD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4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FD98D-CCD2-4CBB-ADF8-09F33E08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BEFF8-B0EC-4E37-8F75-8D6DC2EF1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2BB4C-FAB2-4069-B699-DD93DE98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FF731-2DDC-4820-ADD9-1777B3E3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6CBD5-DF59-4508-8139-EC32D6BE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0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DE86-4D8E-457A-9936-BD3F87DD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CBAE-4E08-4324-8EF5-D5781E998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C89A6-7BF6-4538-957D-48E8E9B75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A298-C5FD-4DC7-8513-01A5C99B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2D110-9109-4656-91CF-6C9DC545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9E363-29AF-434E-BA5D-E0506E2C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97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2A7F-451F-44D2-92D7-47F3D7AAA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940B9-6417-4F8B-9E24-DB6C195C7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C387E-3A15-4B31-8645-CE5DAF4DD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0BDE8-6F39-4ECE-A72C-B2BBA6C2F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204EB2-3AC4-403C-A544-F081CB9F9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D0B87-7CA8-4F17-A5D7-01D261A08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DD9BD4-0CC6-4D8E-B009-2A89AFE4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B5F16C-13E1-452F-91EB-6B567A28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2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B094-2137-4C8D-B0A2-BF6B3F99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AB786-21D8-454D-9501-FE6BB3D6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4C41E-92AF-4D25-87B9-2239C308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A4CC7-D0C7-4A19-B738-D9D2F1C6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7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9CE28-E1E2-4426-B64A-FAEAF1F8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1C5C6-3AB0-43EC-BDC8-22836696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0FF2E-C79F-4C76-8277-38A4108F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D192-A811-4627-B349-4710B74A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C7A6A-91C2-49C2-B036-577476155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7EDD3-F85F-48C7-8A92-C7C192A0C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7342A-51A8-4F81-A858-457D77BD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CFE6F-4C34-4E35-91E9-8033E24F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FB2DE-C5F1-4944-BCB1-1AA408C9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97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D051-566B-4248-A389-9B90E07EE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692A9-4601-49BA-88FA-3AFFCBF3E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C3E21-C83C-4F0B-B0A6-425516906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B7F08-3FDC-4A88-9A4F-45662ABD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BDBA0-8238-4859-862A-C4EA9EEA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D2AA8-AE6F-459A-9A24-5FEA65B6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97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47FE4-6DE3-4EDB-BEA8-F0E3840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DF00F-CD62-4DD1-94C8-B6933B050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C4D4E-9369-4610-A345-35027D8C4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E691-F6B3-475C-96F5-78FA4EBC57B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0DB3D-01F8-4159-86FC-A1603DD1E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6F0E-1B61-467D-8219-30D329E4F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6F12-DABD-485A-A9B6-581EF084F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19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6058F1-AF55-4FB8-91D3-82A856A9B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299" y="2476451"/>
            <a:ext cx="4903436" cy="28398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F15288-2338-4F80-989D-37BB2ACAD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920" y="2363521"/>
            <a:ext cx="1847945" cy="319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2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 Bilimoria</dc:creator>
  <cp:lastModifiedBy>Edi Bilimoria</cp:lastModifiedBy>
  <cp:revision>1</cp:revision>
  <dcterms:created xsi:type="dcterms:W3CDTF">2021-06-30T21:58:00Z</dcterms:created>
  <dcterms:modified xsi:type="dcterms:W3CDTF">2021-06-30T22:04:29Z</dcterms:modified>
</cp:coreProperties>
</file>